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0.29166666666666674</c:v>
                </c:pt>
                <c:pt idx="1">
                  <c:v>0.70833333333333348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0.29166666666666674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6.7518863204849948</c:v>
                </c:pt>
                <c:pt idx="1">
                  <c:v>7.1886398978611039</c:v>
                </c:pt>
                <c:pt idx="2">
                  <c:v>9.8092607393806635</c:v>
                </c:pt>
                <c:pt idx="3">
                  <c:v>7.8913080348205247</c:v>
                </c:pt>
                <c:pt idx="4">
                  <c:v>9.8882773934191253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7.0770804895995223</c:v>
                </c:pt>
                <c:pt idx="2">
                  <c:v>9.6982678622349301</c:v>
                </c:pt>
                <c:pt idx="3">
                  <c:v>7.8009712010539456</c:v>
                </c:pt>
                <c:pt idx="4">
                  <c:v>9.8326387953851881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E4-4842-B9D7-471EF364A4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E4-4842-B9D7-471EF364A4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0.2232134061399309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0.29807964138895215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3.1119090023471312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0.29807964138895215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3.872663498433937E-2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4.265479219633165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0.46287696172544646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0.20556387277587174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2.1460575545106142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0.20556387277587174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0.31038249720134292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6.745721200950336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6.6419384074786256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31-4CD2-879C-BD87B9D1FA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31-4CD2-879C-BD87B9D1FA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FD-4EBE-87A8-022EB6BBE2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FD-4EBE-87A8-022EB6BBE2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0.29528438282242497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0.37476162389306023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0.10448073882637576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1.0907640327620607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0.10448073882637665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0.37476162389305934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0.25034344358828342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6.6545987159498088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0.51328371458472777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0.42632321471661161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0.11885572484641127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1.2408368394653726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0.11885572484641038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0.42632321471661072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0.18617974473180254</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7.1886398978611039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0.82064743095309556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0.5114991734188008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0.14260214531231341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1.4887460870645546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0.1426021453123143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0.30589777374689309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6.0825766086249624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6.9501117289596488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7.5005704558374973</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A9-4343-9097-2822ECCC33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A9-4343-9097-2822ECCC33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C8-4B58-A991-1715C7250C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C8-4B58-A991-1715C7250C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0.75763460514026093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0.66688500864130873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0.18592255442611982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1.9410049883382001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0.18592255442612071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0.66688500864130784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0.35461043268904291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6.9501117289596488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0.49752468971797681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0.76687372148285604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0.21379865999813674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2.2320275602781088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0.21379865999813674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0.76687372148285604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1.0047276118021031E-2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6.9607962819385722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7F-46EE-90DC-18C4FADC99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7F-46EE-90DC-18C4FADC99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5B-4881-A0C4-48CDDCCD0E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5B-4881-A0C4-48CDDCCD0E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2.9388736119484449E-3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0.40913149648249458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0.11406280233706667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1.1907994110959628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0.11406280233706667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0.37977239380104777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7.4053622516334361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7.4153402622699156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60-4000-AD06-C5B6B9B6EC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60-4000-AD06-C5B6B9B6EC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FE-41DB-A168-1507ED0D84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FE-41DB-A168-1507ED0D84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B8-4AED-9AC0-18FEEC1E60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B8-4AED-9AC0-18FEEC1E60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3.2608331780620503E-2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0.46920835409623507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0.13081178107359204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1.3656563636454431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0.13081178107359293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0.27500437236273356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7.4153402622699156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8.3668754590668595</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B-49B9-8FCF-927FBC697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B-49B9-8FCF-927FBC697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01-41AD-9C4D-BA4F245D54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01-41AD-9C4D-BA4F245D54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0.81286940364203719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0.41256852631778429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0.11502102055810326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1.2008030728501211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0.11502102055810326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2.7689110160673991E-2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8.4617881749451307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0.35710705696012379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0.30419134548407634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8.480627282647113E-2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0.8853654098430539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8.480627282647113E-2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0.23687750376495842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8.651814948549065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0.29154674768478195</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0.32293374502028449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9.0031513689127429E-2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0.93991618024847146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9.0031513689128317E-2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0.24147992744369695</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7.9870232537063854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7.7445688149708296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8F-4715-9887-F35AADE25D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8F-4715-9887-F35AADE25D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68-4099-89CE-12D2EB69E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68-4099-89CE-12D2EB69E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12-4FB4-A279-B1C0B746C8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12-4FB4-A279-B1C0B746C8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5.066034989115753E-2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0.43262855024484637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0.12061360524967846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1.2591888605107817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0.12061360524967668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0.26319299947899388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7.3994241774024347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0.15997184550114163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0.39937056074890176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0.11134152643243045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1.1623896782270933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0.11134152643243134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0.36261713643615501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8.0897134525392236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7.8513626022371552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3E-4C39-BD7D-CED22AB79E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3E-4C39-BD7D-CED22AB79E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58-4BDD-8331-9CBF68E060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58-4BDD-8331-9CBF68E060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0.64072829435025458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0.57492385698237758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0.16028447289354641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1.6733470686213145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0.1602844728935473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0.57492385698237669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0.73870303579595742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7.3230290563385063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0.18336216601603361</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0.17913116023631837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4.9940428195116127E-2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0.52137095763163899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4.9940428195116127E-2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0.17913116023631837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0.47922526301884716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8.7787153820521446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0.14794713271141635</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0.27473988391226278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7.6595425534865313E-2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0.79964533354203304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7.6595425534865313E-2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0.27473988391226278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0.86178402898689299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7.4523433683208138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7.3584501307794259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0.32628159126835588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0.3369822824331461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9.3948140885579789E-2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0.98080521035694446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9.3948140885579789E-2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0.3369822824331461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0.11396612959008934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8.6898041955057739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2C-4DC7-BA57-0D3FD374D5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2C-4DC7-BA57-0D3FD374D5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57-4AB3-891B-D934A82963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57-4AB3-891B-D934A82963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7.5131611843841206E-2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0.37911371112995695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0.10569406820953287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1.1034310187147209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0.1056940682095302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0.37911371112995695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0.72592304160359511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7.2066283624945582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0.82555025637803592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0.63127937354688868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0.17599596956825092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1.8373728562079208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0.17599596956825181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0.37041847057410138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7.5102718990642927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0.10173274823833189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0.43608053795454182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0.12157599361426641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1.2692360579696853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0.12157599361426641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0.26487079184032325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8.398330566642155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8.2131303963242122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47-413F-BF60-2758BEC9EC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47-413F-BF60-2758BEC9EC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55-49AD-9449-82C86D3746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55-49AD-9449-82C86D3746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0.36633222393879716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0.31235354758998302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8.708183374868117E-2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0.90912194177599925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8.7081833748682058E-2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0.31235354758998213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0.30271145424521073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7.5513151319480789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0.34834291021361885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0.23687452694263023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6.6038847113057741E-2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0.6894361583305475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6.6038847113057741E-2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0.23687452694263023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0.12363266037754883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8.5855289323030455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7.5101080517873342E-2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0.36144783519322488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0.10076895407774877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1.052013528634351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0.10076895407774877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0.36144783519322488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0.20350510468639627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8.1959751465317936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0.21540739759172123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0.24950937585620281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6.9561348525382982E-2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0.72621057138581691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6.9561348525382982E-2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0.24950937585620281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0.12606354470160142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8.5078234020105477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8.4170185375851858E-2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0.279520876378756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7.7928330489310582E-2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0.81356067142851174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7.7928330489310582E-2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0.279520876378756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0.17981936984451607</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8.2078541190351775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8.1796485900394789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E0-414F-8027-6AE7067980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E0-414F-8027-6AE7067980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88-418B-A995-43DAAD2427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88-418B-A995-43DAAD2427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0.25909867775740913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0.10671984374910526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1.1141399692526193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0.10671984374910437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0.38279306209243025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8.5089633126775865E-2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8.1796485900394789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0.37777584782732543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0.37253321045349175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0.10385947382021676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1.0842781145809113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0.10385947382021676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0.37253321045349175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0.43869871927259396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8.3141199213088317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1.0025387446225942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0.26038584011979715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7.2593625443905907E-2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0.75786711054558964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7.2593625443905907E-2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0.26038584011979715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4.5842976718571293E-2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9.179663488398111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0.19687117729034487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0.56214539430137123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0.15672193303659032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1.6361546599065644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0.15672193303659032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0.56214539430137034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0.72351817121030493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6.7518863204849948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2.6103685546974287E-2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0.55281628395744109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0.15412104682203864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1.6090017782557702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0.15412104682203864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0.55281628395744065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1.4841632123163038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4.6600485228883857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0.11613856737476969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0.40139895278595183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0.11190702696703436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1.1682934232673983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0.11190702696703347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0.40139895278595361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0.39420958535770012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7.5260450612159211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0.77811550151975684</c:v>
                </c:pt>
                <c:pt idx="1">
                  <c:v>6.9908814589665649E-2</c:v>
                </c:pt>
                <c:pt idx="2">
                  <c:v>8.8145896656534953E-2</c:v>
                </c:pt>
                <c:pt idx="3">
                  <c:v>1.82370820668693E-2</c:v>
                </c:pt>
                <c:pt idx="4">
                  <c:v>9.11854103343465E-3</c:v>
                </c:pt>
                <c:pt idx="5">
                  <c:v>3.64741641337386E-2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6.0111598272676101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6D-4811-9F89-EF5DB924A8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6D-4811-9F89-EF5DB924A8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D5-4E54-8360-75D73436DA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D5-4E54-8360-75D73436DA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0.63285325152481775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0.7068020342754826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0.19705112273224934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2.0571856564767899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0.19705112273224934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0.70680203427548349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0.1125994015254097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5.7075523788390043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0.7216861302895925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0.52634065766056182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0.1467398401561768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1.5319430319265965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0.14673984015617592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0.52634065766056359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0.31274948056550045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7.7026333277201458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0.74729277663058369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0.51287633338878447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0.14298608721557304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1.4927543858519599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0.14298608721557393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0.51287633338878358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0.32243535986174088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8.3455148962267192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0.2453038251000863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0.67039382461635588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0.18690078608620997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1.9512175875456794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0.18690078608620819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0.67039382461635721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1.7140356904204666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5.0693085249272167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0.20377771666464906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0.62859092257395299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0.1752464495372692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1.8295479738342659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0.1752464495372692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0.62859092257395233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1.0587823990721743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3.2307900086249601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0.18029343157482547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0.1071524750551669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1.1186565784707518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0.10715247505516778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0.38434486592372252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0.48582500976884013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7.5789827933781897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9.4183315479034793</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0.62006079027355621</c:v>
                </c:pt>
                <c:pt idx="1">
                  <c:v>0.37993920972644379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49-436F-90EA-2463EEC6DB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49-436F-90EA-2463EEC6DB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4C-4EBE-8561-4B4E9403FC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4C-4EBE-8561-4B4E9403FC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0.35334532339809144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7.7410647362174956E-2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2.158150972186057E-2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0.22530788776703403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2.158150972186057E-2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7.7410647362174956E-2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4.5469206139209462E-2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9.8092607393806635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1.1066769578081725E-2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0.31049499308581296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8.656368264845149E-2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0.90371251808683795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8.656368264845149E-2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0.28387082422276144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8.5574565109106508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0.21068566289086377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7.248406694406917E-2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2.0208015934997547E-2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0.21096880825094289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2.0208015934997547E-2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4.1668784554342864E-2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9.8882773934191253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5.7053116686386192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84-40DF-B89E-B3B3DD70CF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84-40DF-B89E-B3B3DD70CF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46-4151-A007-84ED3658A5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46-4151-A007-84ED3658A5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0.56621962774140844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0.63001043557601011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0.17564219914921786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1.8336795434186852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0.17564219914921786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0.63001043557601033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0.77960965775865532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1.7978215096081811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0.15792240655888978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2.3251209808571511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7.8938977537767583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0.55927051671732519</c:v>
                </c:pt>
                <c:pt idx="1">
                  <c:v>0.18844984802431611</c:v>
                </c:pt>
                <c:pt idx="2">
                  <c:v>0.25227963525835873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0.48941235107536052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0.25205192267938248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2.6313861744801068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8.5877254377839662E-2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6.3288667305914146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0.79792259859138026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0.28092976696454697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2.9328667559134427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0.28092976696454741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1.0076660717578481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0.25588362577059698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4.177054438298712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0.1320015856041028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0.32552103070272498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9.0752829593484741E-2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0.94744661555711041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9.0752829593483852E-2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0.32552103070272587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0.17243716032550971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7.3436715067690548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0.58084309507168985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0.55982792602863896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0.15607584020876519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1.629409542803316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0.15607584020876519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0.55982792602863896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0.27030974606759628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6.6905580727875948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4.8119052573467158E-2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0.36821518501153871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0.10265564061082788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1.0717102673298857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0.10265564061083055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0.36821518501153783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0.48595144487124209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7.8735021898977058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8.3961478880932425</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6E-4836-A983-816FCCDB90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6E-4836-A983-816FCCDB90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9B-4E55-A2D5-AE1D2A235D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9B-4E55-A2D5-AE1D2A235D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0.23723338867191579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0.31118995157693163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8.6757431879898483E-2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0.90573523246858301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8.6757431879897595E-2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0.31118995157693341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0.35739091057078554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8.0223599920163764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0.25988205669744779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0.2529015271649584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7.0507054948757641E-2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0.73608361175435633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7.0507054948757641E-2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0.16515514124743369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8.9753926366101524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0.49544072948328255</c:v>
                </c:pt>
                <c:pt idx="1">
                  <c:v>0.49240121580547114</c:v>
                </c:pt>
                <c:pt idx="2">
                  <c:v>3.0395136778115501E-3</c:v>
                </c:pt>
                <c:pt idx="3">
                  <c:v>9.11854103343465E-3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0.27711884861760439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0.36225729097983006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0.10099462429913686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1.054369493604745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0.10099462429913686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0.36225729097983006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0.27320346668340356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8.1906910356531988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8.2073461258565601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D7-4BEC-AB34-EC0FCF2CE0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D7-4BEC-AB34-EC0FCF2CE0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91-4D4E-A2A2-4F0E81C4BF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91-4D4E-A2A2-4F0E81C4BF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0.11604036972575571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0.31159376480663337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8.6870011989216955E-2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0.90691055277575572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8.6870011989217844E-2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0.31159376480663248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0.30671924275128859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7.8271772340228214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0.21977722989149129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0.22042185759009314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6.1451965906378803E-2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0.64154977181570061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6.1451965906378803E-2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0.22042185759009314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8.6245869989451052E-2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8.8467772428053895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0.24262629794977641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7.3529160483595035E-2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0.76763396311709897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7.3529160483595035E-2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0.26374150772533334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0.23479450235920751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8.2641219917775022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1.7477088758984962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0.38666116490345992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0.1077982418928487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1.125398292283319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0.10779824189284959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0.38666116490345992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0.22458777889645276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7.8913080348205247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7.6339676852541229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4B-4A07-AA71-6CB466D27C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4B-4A07-AA71-6CB466D27C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61</c:v>
                </c:pt>
                <c:pt idx="4" formatCode="0">
                  <c:v>7</c:v>
                </c:pt>
                <c:pt idx="5" formatCode="0">
                  <c:v>12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4F-408D-A8EC-F79CAD97DC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4F-408D-A8EC-F79CAD97DC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8.4047665783830716E-2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0.35897073309545391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0.10007835653301012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1.0448037886250665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0.10007835653300923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0.22444157450533453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8.1150633860351853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0.55382421363286571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0.34085663718791892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9.5028282024497202E-2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0.99208173000899791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9.5028282024497202E-2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0.34085663718791892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0.38444305024729886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7.429765676138115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0.49920963595976442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0.42766311527705714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0.1192292791048617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1.244736692720438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0.11922927910486258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0.39815843612740842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7.5217868198724656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0.50741869206128687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0.3926290496106164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0.10946204353015965</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1.1427681444112281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0.10946204353015965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0.34534637307411842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7.7291074840636584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9.6413140836989264E-2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0.36290864297146097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0.10117621636455532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1.0562652889045943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0.10117621636455532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0.32271912862634267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7.8452717305864361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0.41388797941297373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0.48781232729522284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0.13599842970838161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1.4198042366883783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0.13599842970838161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0.47209934607042925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7.1628110148288817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9.5595266666667733E-2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0.67077667780321537</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0.18700752269229426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1.9523319025113253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0.18700752269229426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0.17322202796926689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8.15285062103648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7.4114106227274643</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AD-430E-960B-C5A3F7C78E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AD-430E-960B-C5A3F7C78E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6.3288667305914146</c:v>
                </c:pt>
                <c:pt idx="1">
                  <c:v>4.265479219633165</c:v>
                </c:pt>
                <c:pt idx="2">
                  <c:v>4.3268196190836168</c:v>
                </c:pt>
                <c:pt idx="3">
                  <c:v>4.177054438298712</c:v>
                </c:pt>
                <c:pt idx="4">
                  <c:v>1.7978215096081811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5.8631339540930876</c:v>
                </c:pt>
                <c:pt idx="2">
                  <c:v>5.8851012688846627</c:v>
                </c:pt>
                <c:pt idx="3">
                  <c:v>5.6332485655474924</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FB-4640-8DF1-8BD5B94120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FB-4640-8DF1-8BD5B94120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0.62554471057269723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0.33964982300899305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9.4691831254190006E-2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0.98856923188572665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9.4691831254190006E-2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0.33964982300899393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0.47401426326003815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7.9537282048866178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0.37720736008652267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0.23848693321800774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6.6488373927434452E-2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0.69412915424915411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6.6488373927434452E-2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0.22362866423997829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9.0172250247436008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1.2667239418297269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0.45440299766536718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0.12668415839329761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1.3225645707365175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0.12668415839329761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0.45440299766536718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0.43891252739491371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7.2533533851963634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0.47528640439118774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0.75600586504882639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0.21076878287813994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2.2003960746731543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0.21076878287814083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0.7560058650488255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0.43610759593466675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5.421335876083277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7.8514903781126337</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6B-41F6-AEE7-79E9E1BA18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6B-41F6-AEE7-79E9E1BA18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87-46BD-96FC-CFD9A14D86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87-46BD-96FC-CFD9A14D86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8.0946002073748247E-2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0.20770148243514797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5.7905620417395554E-2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0.60452642999611683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5.7905620417395554E-2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0.20770148243514797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2.2005843696231153E-3</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9.139925090873799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0.29249108043517325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0.11302945009012433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1.180011360812248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0.11302945009012433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0.40542496865288946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0.59334007249270293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6.7731116711427983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6.745721200950336</c:v>
                </c:pt>
                <c:pt idx="1">
                  <c:v>8.3455148962267192</c:v>
                </c:pt>
                <c:pt idx="2">
                  <c:v>6.9501117289596488</c:v>
                </c:pt>
                <c:pt idx="3">
                  <c:v>6.6905580727875948</c:v>
                </c:pt>
                <c:pt idx="4">
                  <c:v>5.0693085249272167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7.8492334958346444</c:v>
                </c:pt>
                <c:pt idx="2">
                  <c:v>6.4598193756752407</c:v>
                </c:pt>
                <c:pt idx="3">
                  <c:v>6.5297339648749544</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0.56290298950051199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0.3195053646992827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8.9075706888007922E-2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0.92993769337478849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8.9075706888007034E-2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0.31950536469928359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0.23964126995386081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7.7714391932813953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0.30985018965767974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9.6203550751565281E-2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1.0043513681328955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9.6203550751566169E-2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0.34507220478070799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0.24113733801653936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7.4951948191145039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0.38479305751614046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0.11076736465632386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1.1563955110590776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0.11076736465632386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0.39731110173274331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0.20080497485046145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6.9243602205014758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0.27887021692654201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0.25172884276712715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7.0180119306247235E-2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0.73267045021010446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7.0180119306247235E-2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0.22575886041468429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8.9658374470322126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0.22179996773347455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0.29292036322675941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8.1664007240921599E-2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0.85256060466457839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8.1664007240922487E-2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0.29292036322675763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0.20219685369246676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7.8905642048422511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7.4547728451724922</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75-4639-B8BA-16C54B6982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75-4639-B8BA-16C54B6982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A2-42E8-A4EF-FBEA9D244E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A2-42E8-A4EF-FBEA9D244E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0.22050601106012557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6.8263330405368805E-2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0.71265944708203932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6.8263330405368805E-2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0.15124281189485167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9.1233800513973158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0.13965095002533623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0.2641416710040172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7.3640723013861376E-2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0.76879866004387409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7.3640723013861376E-2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0.14859636490560746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8.9141188650365422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4.2483415578338866</c:v>
                </c:pt>
                <c:pt idx="1">
                  <c:v>6.0825766086249624</c:v>
                </c:pt>
                <c:pt idx="2">
                  <c:v>6.9243602205014758</c:v>
                </c:pt>
                <c:pt idx="3">
                  <c:v>7.4053622516334361</c:v>
                </c:pt>
                <c:pt idx="4">
                  <c:v>6.7731116711427983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6.9868645859978793</c:v>
                </c:pt>
                <c:pt idx="2">
                  <c:v>7.6643467080392904</c:v>
                </c:pt>
                <c:pt idx="3">
                  <c:v>8.1419720279820833</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0.95068755779157676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0.33026413467376603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3.4479105283899774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0.33026413467376603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0.85433318683317871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4.3268196190836168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0.49129619251246215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0.35597343161476225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9.9242731289594488E-2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1.036079980097071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9.9242731289594488E-2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0.32242353982342564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9.2008074879767978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0.47090731699542054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0.17512456708111657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1.8282755383510354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0.17512456708111479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0.28866008827539069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8.0095415124971545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5.2123254872558267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AE-4B4E-918A-918BC22F23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AE-4B4E-918A-918BC22F23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80-4E44-802B-FB5C18731E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80-4E44-802B-FB5C18731E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0.32490331226988678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0.24321727824931205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2.5391537448973018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0.24321727824931205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0.87239526806017675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0.38787361177697122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4.2483415578338866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0.63390910253802435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0.53125586623634202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0.14811016355841833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1.5462490130788016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0.14811016355841833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0.53125586623634202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0.31500052621056263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6.1763094166777668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5.5056002102917514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19-4C93-A1BA-233C2F6B30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19-4C93-A1BA-233C2F6B30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0508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RA2 | Royal Surrey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323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RA2 | Royal Surrey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762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RA2 | Royal Surrey County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Royal Surrey County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1567457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623165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0569402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788228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Surrey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64360225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52861255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4215921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1442462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Surrey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766558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631640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49410DE-6767-9F2E-9C0C-C6C911F8019A}"/>
              </a:ext>
            </a:extLst>
          </p:cNvPr>
          <p:cNvGraphicFramePr/>
          <p:nvPr>
            <p:extLst>
              <p:ext uri="{D42A27DB-BD31-4B8C-83A1-F6EECF244321}">
                <p14:modId xmlns:p14="http://schemas.microsoft.com/office/powerpoint/2010/main" val="18877204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649C42A-5C5B-16A3-1105-7C1CCD58A4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6788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7793462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1004910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86106215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59966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40682438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725379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588831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24314954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33279785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683220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29809C8-CDAD-D487-338F-D563687A5A9D}"/>
              </a:ext>
            </a:extLst>
          </p:cNvPr>
          <p:cNvGraphicFramePr/>
          <p:nvPr>
            <p:extLst>
              <p:ext uri="{D42A27DB-BD31-4B8C-83A1-F6EECF244321}">
                <p14:modId xmlns:p14="http://schemas.microsoft.com/office/powerpoint/2010/main" val="24029317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A6351D6-A3B8-1C5B-A19D-C94021CC92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5217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65582882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66525272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55400895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389735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9582530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64291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8673985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305876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49275791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84131539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859719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43B4CF-3FA6-BF07-1B12-7D3676A8C127}"/>
              </a:ext>
            </a:extLst>
          </p:cNvPr>
          <p:cNvGraphicFramePr/>
          <p:nvPr>
            <p:extLst>
              <p:ext uri="{D42A27DB-BD31-4B8C-83A1-F6EECF244321}">
                <p14:modId xmlns:p14="http://schemas.microsoft.com/office/powerpoint/2010/main" val="20147773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E7CCCF41-D536-1CF6-33A8-7A1CA30B24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04704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333347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3118721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26324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22407191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52103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55306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133B175-77BC-017D-D7CF-54F44C1E1735}"/>
              </a:ext>
            </a:extLst>
          </p:cNvPr>
          <p:cNvGraphicFramePr/>
          <p:nvPr>
            <p:extLst>
              <p:ext uri="{D42A27DB-BD31-4B8C-83A1-F6EECF244321}">
                <p14:modId xmlns:p14="http://schemas.microsoft.com/office/powerpoint/2010/main" val="1280698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108CC4D-4BD3-3B2E-BD7B-F2EF84BF17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00652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46967895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3419933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56730376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2968196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31893719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309933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6512047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27193612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77519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5790101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018954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198093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95799FE-63AE-67A8-00C9-1C28EB8FA2D8}"/>
              </a:ext>
            </a:extLst>
          </p:cNvPr>
          <p:cNvGraphicFramePr/>
          <p:nvPr>
            <p:extLst>
              <p:ext uri="{D42A27DB-BD31-4B8C-83A1-F6EECF244321}">
                <p14:modId xmlns:p14="http://schemas.microsoft.com/office/powerpoint/2010/main" val="4246204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CD340C4-941F-64A5-AC34-F7A37ACB7C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68442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62355498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9859917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268530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92225873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668508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957212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50A9038-B6E6-91A4-2BCE-2DF205AD91E1}"/>
              </a:ext>
            </a:extLst>
          </p:cNvPr>
          <p:cNvGraphicFramePr/>
          <p:nvPr>
            <p:extLst>
              <p:ext uri="{D42A27DB-BD31-4B8C-83A1-F6EECF244321}">
                <p14:modId xmlns:p14="http://schemas.microsoft.com/office/powerpoint/2010/main" val="7421663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5B4D691-2ABE-EBE9-B15A-941A029574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52331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41907506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31153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71637076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08361256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12966335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658487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8568616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04EC487-F052-483F-8B90-750872A907D4}"/>
              </a:ext>
            </a:extLst>
          </p:cNvPr>
          <p:cNvGraphicFramePr/>
          <p:nvPr>
            <p:extLst>
              <p:ext uri="{D42A27DB-BD31-4B8C-83A1-F6EECF244321}">
                <p14:modId xmlns:p14="http://schemas.microsoft.com/office/powerpoint/2010/main" val="13183175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18D78AE-DB69-96F5-66B5-62AFD4E873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29146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0100173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843984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85254124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9281788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96565429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9401045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0283392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51501730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63299567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0354678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504108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153058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7870FC-055D-5052-62BF-91201BB8C7E1}"/>
              </a:ext>
            </a:extLst>
          </p:cNvPr>
          <p:cNvGraphicFramePr/>
          <p:nvPr>
            <p:extLst>
              <p:ext uri="{D42A27DB-BD31-4B8C-83A1-F6EECF244321}">
                <p14:modId xmlns:p14="http://schemas.microsoft.com/office/powerpoint/2010/main" val="17804044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ABD4AD-CE98-7715-AD3D-4F87FA4D2A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33501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93199846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82931488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6556907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62981973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719698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402410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949462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D65C04-4187-B9BE-2352-AA4ED01030D4}"/>
              </a:ext>
            </a:extLst>
          </p:cNvPr>
          <p:cNvGraphicFramePr/>
          <p:nvPr>
            <p:extLst>
              <p:ext uri="{D42A27DB-BD31-4B8C-83A1-F6EECF244321}">
                <p14:modId xmlns:p14="http://schemas.microsoft.com/office/powerpoint/2010/main" val="1857943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7D177C-13F8-BDAE-7D53-44FDC0EA8F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8225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97931211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3500551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16409732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658394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01073685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77985611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167739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55784821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79856918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63437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1484933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BF72FA-BEE1-DB3D-37AC-8F0F26D8132D}"/>
              </a:ext>
            </a:extLst>
          </p:cNvPr>
          <p:cNvGraphicFramePr/>
          <p:nvPr>
            <p:extLst>
              <p:ext uri="{D42A27DB-BD31-4B8C-83A1-F6EECF244321}">
                <p14:modId xmlns:p14="http://schemas.microsoft.com/office/powerpoint/2010/main" val="3835498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DD9522-D9EA-9731-D63D-40CA6099FD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64570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73213848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35071261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431605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00257494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25446813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5523678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4012659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76120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1057221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B2B070-C5F4-A6A6-E660-32737AC44968}"/>
              </a:ext>
            </a:extLst>
          </p:cNvPr>
          <p:cNvGraphicFramePr/>
          <p:nvPr>
            <p:extLst>
              <p:ext uri="{D42A27DB-BD31-4B8C-83A1-F6EECF244321}">
                <p14:modId xmlns:p14="http://schemas.microsoft.com/office/powerpoint/2010/main" val="3928893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B27AD9-7F6A-6CF0-0815-61FB4A31CF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4690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4714719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16739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242904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498397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7571512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CDFE8A4-AB50-DE2F-B34A-0A7ACE2A9571}"/>
              </a:ext>
            </a:extLst>
          </p:cNvPr>
          <p:cNvGraphicFramePr/>
          <p:nvPr>
            <p:extLst>
              <p:ext uri="{D42A27DB-BD31-4B8C-83A1-F6EECF244321}">
                <p14:modId xmlns:p14="http://schemas.microsoft.com/office/powerpoint/2010/main" val="1741491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1B30F7-F874-80CC-E127-E7523AC3DB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7324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05828782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631655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9320062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90255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4583975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160A64-91B3-C3C4-6C01-C12C45C5A01C}"/>
              </a:ext>
            </a:extLst>
          </p:cNvPr>
          <p:cNvGraphicFramePr/>
          <p:nvPr>
            <p:extLst>
              <p:ext uri="{D42A27DB-BD31-4B8C-83A1-F6EECF244321}">
                <p14:modId xmlns:p14="http://schemas.microsoft.com/office/powerpoint/2010/main" val="4004879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416645-7ED8-B363-6198-913D96A49B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26926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531751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4996507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60144221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507568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11571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581287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2BE2BF2-A196-6BC7-8A0D-CC9D9494FC93}"/>
              </a:ext>
            </a:extLst>
          </p:cNvPr>
          <p:cNvGraphicFramePr/>
          <p:nvPr>
            <p:extLst>
              <p:ext uri="{D42A27DB-BD31-4B8C-83A1-F6EECF244321}">
                <p14:modId xmlns:p14="http://schemas.microsoft.com/office/powerpoint/2010/main" val="535158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78BAD8-E57F-EA27-4B8C-2206D6FD05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428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896435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7365134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015387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5243878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01256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216412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39DC44-58C8-2968-E58E-8144168D6FF6}"/>
              </a:ext>
            </a:extLst>
          </p:cNvPr>
          <p:cNvGraphicFramePr/>
          <p:nvPr>
            <p:extLst>
              <p:ext uri="{D42A27DB-BD31-4B8C-83A1-F6EECF244321}">
                <p14:modId xmlns:p14="http://schemas.microsoft.com/office/powerpoint/2010/main" val="3520233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EEC0B1-FBCE-5C0D-3E13-F2C6411B97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32227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53686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9824739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2711976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210154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7DFB7C-0EA2-344B-660B-7460AA8AA753}"/>
              </a:ext>
            </a:extLst>
          </p:cNvPr>
          <p:cNvGraphicFramePr/>
          <p:nvPr>
            <p:extLst>
              <p:ext uri="{D42A27DB-BD31-4B8C-83A1-F6EECF244321}">
                <p14:modId xmlns:p14="http://schemas.microsoft.com/office/powerpoint/2010/main" val="1037575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BFF8AE-BB68-774A-E227-936563834A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91437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91574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62725250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507796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7196198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02E113-0EDD-9CED-92DE-EEC3282D2B71}"/>
              </a:ext>
            </a:extLst>
          </p:cNvPr>
          <p:cNvGraphicFramePr/>
          <p:nvPr>
            <p:extLst>
              <p:ext uri="{D42A27DB-BD31-4B8C-83A1-F6EECF244321}">
                <p14:modId xmlns:p14="http://schemas.microsoft.com/office/powerpoint/2010/main" val="35063388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877F3D-6E56-C726-E58C-67190DACA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04379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85061458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680559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508056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33565012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9381092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6887428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84EEEB6-2A08-A925-BE7E-FD3CE95876EB}"/>
              </a:ext>
            </a:extLst>
          </p:cNvPr>
          <p:cNvGraphicFramePr/>
          <p:nvPr>
            <p:extLst>
              <p:ext uri="{D42A27DB-BD31-4B8C-83A1-F6EECF244321}">
                <p14:modId xmlns:p14="http://schemas.microsoft.com/office/powerpoint/2010/main" val="25656155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F11EBE-B446-2219-496C-78AEF11E84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9953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70751710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751215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8581475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10688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1245209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2B1C2B-8855-6C72-B085-DEF839F2FE79}"/>
              </a:ext>
            </a:extLst>
          </p:cNvPr>
          <p:cNvGraphicFramePr/>
          <p:nvPr>
            <p:extLst>
              <p:ext uri="{D42A27DB-BD31-4B8C-83A1-F6EECF244321}">
                <p14:modId xmlns:p14="http://schemas.microsoft.com/office/powerpoint/2010/main" val="27649998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8C3151-1C85-B5AE-8EAA-3CB1FDC36C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2078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103580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70349346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59344365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9969826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61567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5200144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6993FAF-ED85-8118-90A0-5912127606B3}"/>
              </a:ext>
            </a:extLst>
          </p:cNvPr>
          <p:cNvGraphicFramePr/>
          <p:nvPr>
            <p:extLst>
              <p:ext uri="{D42A27DB-BD31-4B8C-83A1-F6EECF244321}">
                <p14:modId xmlns:p14="http://schemas.microsoft.com/office/powerpoint/2010/main" val="19902286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A2B2B6-B2BF-D06F-F510-CE83C65A8B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828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9085423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7629321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02310213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45857074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6393820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598287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316382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DDB902-9D3A-F1F5-AD8B-D56FB7FBB66A}"/>
              </a:ext>
            </a:extLst>
          </p:cNvPr>
          <p:cNvGraphicFramePr/>
          <p:nvPr>
            <p:extLst>
              <p:ext uri="{D42A27DB-BD31-4B8C-83A1-F6EECF244321}">
                <p14:modId xmlns:p14="http://schemas.microsoft.com/office/powerpoint/2010/main" val="3568658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9888C36-2F1B-7559-399E-9F9B862967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2041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40709902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55527898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98892714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25341495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6442576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9162211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75298633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43435111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16777044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08322810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501453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0117531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1BC54C-33F2-6DFA-FA93-FD8F671109A7}"/>
              </a:ext>
            </a:extLst>
          </p:cNvPr>
          <p:cNvGraphicFramePr/>
          <p:nvPr>
            <p:extLst>
              <p:ext uri="{D42A27DB-BD31-4B8C-83A1-F6EECF244321}">
                <p14:modId xmlns:p14="http://schemas.microsoft.com/office/powerpoint/2010/main" val="15649129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9F2A31-A8DF-EBDC-543C-4711F0A781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87984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67307142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2035855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09516894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68065396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3549308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1154093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5381534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11980</Words>
  <Application>Microsoft Office PowerPoint</Application>
  <PresentationFormat>Widescreen</PresentationFormat>
  <Paragraphs>1608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Surrey County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